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80" autoAdjust="0"/>
    <p:restoredTop sz="94680"/>
  </p:normalViewPr>
  <p:slideViewPr>
    <p:cSldViewPr snapToGrid="0" snapToObjects="1">
      <p:cViewPr varScale="1">
        <p:scale>
          <a:sx n="122" d="100"/>
          <a:sy n="122" d="100"/>
        </p:scale>
        <p:origin x="3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310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9976C-F3A0-404C-A779-66328BDFD0EC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F634E3-03DC-4194-84C9-609274E7E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29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AB9A9C6-B8E3-2A41-AF1C-B44611D7F3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100" y="114300"/>
            <a:ext cx="5676900" cy="67437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4E5EF8-3F55-CC40-8877-5D48D7C063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7096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D648D3-80FB-6246-9942-F676252E6F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93324"/>
            <a:ext cx="9144000" cy="6483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6" name="Picture 5" descr="Penn State York">
            <a:extLst>
              <a:ext uri="{FF2B5EF4-FFF2-40B4-BE49-F238E27FC236}">
                <a16:creationId xmlns:a16="http://schemas.microsoft.com/office/drawing/2014/main" id="{66801A2F-E27D-0D4C-AC52-F2B97E1874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565" y="5162405"/>
            <a:ext cx="3349617" cy="1532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788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704FCAC-D9D3-9E4F-B7F2-077EAFFC4B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0445" y="3993267"/>
            <a:ext cx="2411555" cy="286473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0115303-0D88-FC4F-A64A-0DABCD2F0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6159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8021D-5040-E443-B438-B5DF5DB17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1284"/>
            <a:ext cx="10515600" cy="492567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11835D-E1EC-154B-B00F-3CC8F72A1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8442" y="6018588"/>
            <a:ext cx="2030534" cy="92912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57BC9D0-0461-C24D-A033-62B20214A9DF}"/>
              </a:ext>
            </a:extLst>
          </p:cNvPr>
          <p:cNvSpPr txBox="1"/>
          <p:nvPr userDrawn="1"/>
        </p:nvSpPr>
        <p:spPr>
          <a:xfrm>
            <a:off x="6971323" y="6604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394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43659CE-AB87-2E42-9B51-E4338EB773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0445" y="3993267"/>
            <a:ext cx="2411555" cy="2864733"/>
          </a:xfrm>
          <a:prstGeom prst="rect">
            <a:avLst/>
          </a:prstGeom>
        </p:spPr>
      </p:pic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6C763D1-54E7-1F4C-9A40-8033FD87C96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49963" y="1250950"/>
            <a:ext cx="5303837" cy="481911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115303-0D88-FC4F-A64A-0DABCD2F0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6159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8021D-5040-E443-B438-B5DF5DB17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0951"/>
            <a:ext cx="5085945" cy="481911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283D03C-E5D7-2D4A-A3B2-38F790BD7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8442" y="6018588"/>
            <a:ext cx="2030534" cy="929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969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10D1FE8A-B770-A54B-BB1F-BB647AC8A8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0445" y="3993267"/>
            <a:ext cx="2411555" cy="286473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0115303-0D88-FC4F-A64A-0DABCD2F0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6159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8021D-5040-E443-B438-B5DF5DB17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0951"/>
            <a:ext cx="10515600" cy="42840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5443DEE-57F8-1F4F-AB5C-80A6EEACD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8442" y="6018588"/>
            <a:ext cx="2030534" cy="929123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62243-C1CF-714B-A683-D890075FBD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5592763"/>
            <a:ext cx="6516688" cy="836612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4391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89896-24B9-D543-BC49-89300DAB7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1124712"/>
            <a:ext cx="7928237" cy="167548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384264-DB8D-274D-83EB-C183729E5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7048" y="2800199"/>
            <a:ext cx="7928237" cy="13535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17373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23A049B-E848-0344-AD81-982DC96C73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100" y="114300"/>
            <a:ext cx="5676900" cy="67437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4E5EF8-3F55-CC40-8877-5D48D7C0631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157096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Thank you.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D648D3-80FB-6246-9942-F676252E6F9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797665"/>
            <a:ext cx="5139447" cy="1279903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Contact information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C67727-24CC-314C-AC5A-F2AACF4ED5F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44384" y="5177662"/>
            <a:ext cx="3312414" cy="1511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66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F0656E-DA2F-C14C-BF10-2FC3587B4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51284"/>
            <a:ext cx="10515600" cy="4925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C3011-D639-B54B-9228-EB3085D04C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C4368-C769-8143-B102-F97927FA2E0C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A5E7B941-CE32-1D43-B287-BCB25BBF8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3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943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62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DA753-8586-DE22-9C4C-44AC877377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12A7BE-FFBD-796C-32A0-D9D507391F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191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E1C07-A121-B3EA-8B8B-9EEB2E525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3C1E9-4E3E-3E38-00C8-7EE826CCEF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984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BEA884F1-C152-B76E-34ED-39526C5330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DACA182-916B-5522-4AC4-E34996AA0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AA9DB3-A054-01E6-75D7-DF6FA9BD6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551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73878-7818-5F8A-1ABE-82975DCF8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8DEA1-E8A7-FEB8-EF35-D14C1E3E8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6772A6-53F5-3967-32FC-6A53927071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973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B8E38-9468-9FFB-3491-65826C0FD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82165B-4AC4-5FC4-83D0-4A915DBFAA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27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8B762-36AC-B121-4A6F-E1DF0366E3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9D0D2B-BA1C-7616-5837-BF1E97E5E4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913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A Palette">
      <a:dk1>
        <a:srgbClr val="000000"/>
      </a:dk1>
      <a:lt1>
        <a:srgbClr val="FFFFFF"/>
      </a:lt1>
      <a:dk2>
        <a:srgbClr val="041E41"/>
      </a:dk2>
      <a:lt2>
        <a:srgbClr val="B8D6E6"/>
      </a:lt2>
      <a:accent1>
        <a:srgbClr val="009CDE"/>
      </a:accent1>
      <a:accent2>
        <a:srgbClr val="1E407C"/>
      </a:accent2>
      <a:accent3>
        <a:srgbClr val="A3AAAD"/>
      </a:accent3>
      <a:accent4>
        <a:srgbClr val="83B1D4"/>
      </a:accent4>
      <a:accent5>
        <a:srgbClr val="3EA39E"/>
      </a:accent5>
      <a:accent6>
        <a:srgbClr val="305470"/>
      </a:accent6>
      <a:hlink>
        <a:srgbClr val="64B8B6"/>
      </a:hlink>
      <a:folHlink>
        <a:srgbClr val="7D4C7C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Franklin Gothic Book</vt:lpstr>
      <vt:lpstr>Franklin Gothic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Boston, Liam</cp:lastModifiedBy>
  <cp:revision>16</cp:revision>
  <dcterms:created xsi:type="dcterms:W3CDTF">2018-03-19T17:38:41Z</dcterms:created>
  <dcterms:modified xsi:type="dcterms:W3CDTF">2022-06-24T19:25:57Z</dcterms:modified>
</cp:coreProperties>
</file>